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orben"/>
      <p:regular r:id="rId29"/>
      <p:bold r:id="rId30"/>
    </p:embeddedFont>
    <p:embeddedFont>
      <p:font typeface="Quattrocento Sans"/>
      <p:regular r:id="rId31"/>
      <p:bold r:id="rId32"/>
      <p:italic r:id="rId33"/>
      <p:boldItalic r:id="rId34"/>
    </p:embeddedFon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rbe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Corben-bold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8" name="Google Shape;1298;p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4" name="Google Shape;13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4" name="Google Shape;1414;p1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1" name="Google Shape;1421;p1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8" name="Google Shape;1428;p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4" name="Google Shape;1434;p1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2" name="Google Shape;144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2" name="Google Shape;1452;p2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8" name="Google Shape;1458;p23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4" name="Google Shape;1464;p2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5" name="Google Shape;1475;p25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4" name="Google Shape;1484;p26:notes"/>
          <p:cNvSpPr/>
          <p:nvPr>
            <p:ph idx="2" type="sldImg"/>
          </p:nvPr>
        </p:nvSpPr>
        <p:spPr>
          <a:xfrm>
            <a:off x="685085" y="1143000"/>
            <a:ext cx="5487829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8" name="Google Shape;1508;p27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6" name="Google Shape;131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3" name="Google Shape;134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" name="Google Shape;13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6" name="Google Shape;1366;p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7" name="Google Shape;1377;p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6" name="Google Shape;1386;p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2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2"/>
          <p:cNvSpPr txBox="1"/>
          <p:nvPr>
            <p:ph idx="10" type="dt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"/>
          <p:cNvSpPr/>
          <p:nvPr>
            <p:ph idx="2" type="pic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3" name="Google Shape;663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64" name="Google Shape;664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65" name="Google Shape;6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3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8" name="Google Shape;668;p13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9" name="Google Shape;669;p13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4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14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7" name="Google Shape;677;p14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14"/>
          <p:cNvSpPr txBox="1"/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9" name="Google Shape;679;p14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5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15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15"/>
          <p:cNvSpPr/>
          <p:nvPr/>
        </p:nvSpPr>
        <p:spPr>
          <a:xfrm>
            <a:off x="729439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15"/>
          <p:cNvSpPr/>
          <p:nvPr/>
        </p:nvSpPr>
        <p:spPr>
          <a:xfrm>
            <a:off x="763715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15"/>
          <p:cNvSpPr/>
          <p:nvPr/>
        </p:nvSpPr>
        <p:spPr>
          <a:xfrm>
            <a:off x="797991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15"/>
          <p:cNvSpPr/>
          <p:nvPr/>
        </p:nvSpPr>
        <p:spPr>
          <a:xfrm>
            <a:off x="832267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15"/>
          <p:cNvSpPr/>
          <p:nvPr/>
        </p:nvSpPr>
        <p:spPr>
          <a:xfrm>
            <a:off x="866543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15"/>
          <p:cNvSpPr/>
          <p:nvPr/>
        </p:nvSpPr>
        <p:spPr>
          <a:xfrm>
            <a:off x="9008201" y="252400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15"/>
          <p:cNvSpPr/>
          <p:nvPr/>
        </p:nvSpPr>
        <p:spPr>
          <a:xfrm>
            <a:off x="883281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15"/>
          <p:cNvSpPr/>
          <p:nvPr/>
        </p:nvSpPr>
        <p:spPr>
          <a:xfrm>
            <a:off x="849005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15"/>
          <p:cNvSpPr/>
          <p:nvPr/>
        </p:nvSpPr>
        <p:spPr>
          <a:xfrm>
            <a:off x="8147290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15"/>
          <p:cNvSpPr/>
          <p:nvPr/>
        </p:nvSpPr>
        <p:spPr>
          <a:xfrm>
            <a:off x="780453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15"/>
          <p:cNvSpPr/>
          <p:nvPr/>
        </p:nvSpPr>
        <p:spPr>
          <a:xfrm>
            <a:off x="7461769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15"/>
          <p:cNvSpPr/>
          <p:nvPr/>
        </p:nvSpPr>
        <p:spPr>
          <a:xfrm>
            <a:off x="729439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15"/>
          <p:cNvSpPr/>
          <p:nvPr/>
        </p:nvSpPr>
        <p:spPr>
          <a:xfrm>
            <a:off x="763715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15"/>
          <p:cNvSpPr/>
          <p:nvPr/>
        </p:nvSpPr>
        <p:spPr>
          <a:xfrm>
            <a:off x="797991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15"/>
          <p:cNvSpPr/>
          <p:nvPr/>
        </p:nvSpPr>
        <p:spPr>
          <a:xfrm>
            <a:off x="832267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15"/>
          <p:cNvSpPr/>
          <p:nvPr/>
        </p:nvSpPr>
        <p:spPr>
          <a:xfrm>
            <a:off x="866543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15"/>
          <p:cNvSpPr/>
          <p:nvPr/>
        </p:nvSpPr>
        <p:spPr>
          <a:xfrm>
            <a:off x="9008201" y="285867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15"/>
          <p:cNvSpPr/>
          <p:nvPr/>
        </p:nvSpPr>
        <p:spPr>
          <a:xfrm>
            <a:off x="883281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15"/>
          <p:cNvSpPr/>
          <p:nvPr/>
        </p:nvSpPr>
        <p:spPr>
          <a:xfrm>
            <a:off x="849005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15"/>
          <p:cNvSpPr/>
          <p:nvPr/>
        </p:nvSpPr>
        <p:spPr>
          <a:xfrm>
            <a:off x="8147290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15"/>
          <p:cNvSpPr/>
          <p:nvPr/>
        </p:nvSpPr>
        <p:spPr>
          <a:xfrm>
            <a:off x="780453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15"/>
          <p:cNvSpPr/>
          <p:nvPr/>
        </p:nvSpPr>
        <p:spPr>
          <a:xfrm>
            <a:off x="7461769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15"/>
          <p:cNvSpPr/>
          <p:nvPr/>
        </p:nvSpPr>
        <p:spPr>
          <a:xfrm>
            <a:off x="729439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15"/>
          <p:cNvSpPr/>
          <p:nvPr/>
        </p:nvSpPr>
        <p:spPr>
          <a:xfrm>
            <a:off x="763715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15"/>
          <p:cNvSpPr/>
          <p:nvPr/>
        </p:nvSpPr>
        <p:spPr>
          <a:xfrm>
            <a:off x="797991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15"/>
          <p:cNvSpPr/>
          <p:nvPr/>
        </p:nvSpPr>
        <p:spPr>
          <a:xfrm>
            <a:off x="832267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15"/>
          <p:cNvSpPr/>
          <p:nvPr/>
        </p:nvSpPr>
        <p:spPr>
          <a:xfrm>
            <a:off x="866543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15"/>
          <p:cNvSpPr/>
          <p:nvPr/>
        </p:nvSpPr>
        <p:spPr>
          <a:xfrm>
            <a:off x="9008201" y="319334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15"/>
          <p:cNvSpPr/>
          <p:nvPr/>
        </p:nvSpPr>
        <p:spPr>
          <a:xfrm>
            <a:off x="883281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15"/>
          <p:cNvSpPr/>
          <p:nvPr/>
        </p:nvSpPr>
        <p:spPr>
          <a:xfrm>
            <a:off x="849005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15"/>
          <p:cNvSpPr/>
          <p:nvPr/>
        </p:nvSpPr>
        <p:spPr>
          <a:xfrm>
            <a:off x="8147290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15"/>
          <p:cNvSpPr/>
          <p:nvPr/>
        </p:nvSpPr>
        <p:spPr>
          <a:xfrm>
            <a:off x="780453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15"/>
          <p:cNvSpPr/>
          <p:nvPr/>
        </p:nvSpPr>
        <p:spPr>
          <a:xfrm>
            <a:off x="7461769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15"/>
          <p:cNvSpPr/>
          <p:nvPr/>
        </p:nvSpPr>
        <p:spPr>
          <a:xfrm>
            <a:off x="729439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15"/>
          <p:cNvSpPr/>
          <p:nvPr/>
        </p:nvSpPr>
        <p:spPr>
          <a:xfrm>
            <a:off x="763715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15"/>
          <p:cNvSpPr/>
          <p:nvPr/>
        </p:nvSpPr>
        <p:spPr>
          <a:xfrm>
            <a:off x="797991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15"/>
          <p:cNvSpPr/>
          <p:nvPr/>
        </p:nvSpPr>
        <p:spPr>
          <a:xfrm>
            <a:off x="832267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15"/>
          <p:cNvSpPr/>
          <p:nvPr/>
        </p:nvSpPr>
        <p:spPr>
          <a:xfrm>
            <a:off x="866543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15"/>
          <p:cNvSpPr/>
          <p:nvPr/>
        </p:nvSpPr>
        <p:spPr>
          <a:xfrm>
            <a:off x="9008201" y="352801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15"/>
          <p:cNvSpPr/>
          <p:nvPr/>
        </p:nvSpPr>
        <p:spPr>
          <a:xfrm>
            <a:off x="883281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15"/>
          <p:cNvSpPr/>
          <p:nvPr/>
        </p:nvSpPr>
        <p:spPr>
          <a:xfrm>
            <a:off x="849005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15"/>
          <p:cNvSpPr/>
          <p:nvPr/>
        </p:nvSpPr>
        <p:spPr>
          <a:xfrm>
            <a:off x="8147290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15"/>
          <p:cNvSpPr/>
          <p:nvPr/>
        </p:nvSpPr>
        <p:spPr>
          <a:xfrm>
            <a:off x="780453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15"/>
          <p:cNvSpPr/>
          <p:nvPr/>
        </p:nvSpPr>
        <p:spPr>
          <a:xfrm>
            <a:off x="7461769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15"/>
          <p:cNvSpPr/>
          <p:nvPr/>
        </p:nvSpPr>
        <p:spPr>
          <a:xfrm>
            <a:off x="729439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15"/>
          <p:cNvSpPr/>
          <p:nvPr/>
        </p:nvSpPr>
        <p:spPr>
          <a:xfrm>
            <a:off x="763715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15"/>
          <p:cNvSpPr/>
          <p:nvPr/>
        </p:nvSpPr>
        <p:spPr>
          <a:xfrm>
            <a:off x="797991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15"/>
          <p:cNvSpPr/>
          <p:nvPr/>
        </p:nvSpPr>
        <p:spPr>
          <a:xfrm>
            <a:off x="832267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15"/>
          <p:cNvSpPr/>
          <p:nvPr/>
        </p:nvSpPr>
        <p:spPr>
          <a:xfrm>
            <a:off x="866543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15"/>
          <p:cNvSpPr/>
          <p:nvPr/>
        </p:nvSpPr>
        <p:spPr>
          <a:xfrm>
            <a:off x="9008201" y="386268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15"/>
          <p:cNvSpPr/>
          <p:nvPr/>
        </p:nvSpPr>
        <p:spPr>
          <a:xfrm>
            <a:off x="883281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15"/>
          <p:cNvSpPr/>
          <p:nvPr/>
        </p:nvSpPr>
        <p:spPr>
          <a:xfrm>
            <a:off x="849005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15"/>
          <p:cNvSpPr/>
          <p:nvPr/>
        </p:nvSpPr>
        <p:spPr>
          <a:xfrm>
            <a:off x="8147290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15"/>
          <p:cNvSpPr/>
          <p:nvPr/>
        </p:nvSpPr>
        <p:spPr>
          <a:xfrm>
            <a:off x="780453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15"/>
          <p:cNvSpPr/>
          <p:nvPr/>
        </p:nvSpPr>
        <p:spPr>
          <a:xfrm>
            <a:off x="7461769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15"/>
          <p:cNvSpPr/>
          <p:nvPr/>
        </p:nvSpPr>
        <p:spPr>
          <a:xfrm>
            <a:off x="729439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15"/>
          <p:cNvSpPr/>
          <p:nvPr/>
        </p:nvSpPr>
        <p:spPr>
          <a:xfrm>
            <a:off x="763715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15"/>
          <p:cNvSpPr/>
          <p:nvPr/>
        </p:nvSpPr>
        <p:spPr>
          <a:xfrm>
            <a:off x="797991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15"/>
          <p:cNvSpPr/>
          <p:nvPr/>
        </p:nvSpPr>
        <p:spPr>
          <a:xfrm>
            <a:off x="832267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15"/>
          <p:cNvSpPr/>
          <p:nvPr/>
        </p:nvSpPr>
        <p:spPr>
          <a:xfrm>
            <a:off x="866543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15"/>
          <p:cNvSpPr/>
          <p:nvPr/>
        </p:nvSpPr>
        <p:spPr>
          <a:xfrm>
            <a:off x="9008201" y="4197424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15"/>
          <p:cNvSpPr/>
          <p:nvPr/>
        </p:nvSpPr>
        <p:spPr>
          <a:xfrm>
            <a:off x="883281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15"/>
          <p:cNvSpPr/>
          <p:nvPr/>
        </p:nvSpPr>
        <p:spPr>
          <a:xfrm>
            <a:off x="849005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15"/>
          <p:cNvSpPr/>
          <p:nvPr/>
        </p:nvSpPr>
        <p:spPr>
          <a:xfrm>
            <a:off x="8147290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15"/>
          <p:cNvSpPr/>
          <p:nvPr/>
        </p:nvSpPr>
        <p:spPr>
          <a:xfrm>
            <a:off x="780453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15"/>
          <p:cNvSpPr/>
          <p:nvPr/>
        </p:nvSpPr>
        <p:spPr>
          <a:xfrm>
            <a:off x="7461769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15"/>
          <p:cNvSpPr/>
          <p:nvPr/>
        </p:nvSpPr>
        <p:spPr>
          <a:xfrm>
            <a:off x="729439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15"/>
          <p:cNvSpPr/>
          <p:nvPr/>
        </p:nvSpPr>
        <p:spPr>
          <a:xfrm>
            <a:off x="763715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15"/>
          <p:cNvSpPr/>
          <p:nvPr/>
        </p:nvSpPr>
        <p:spPr>
          <a:xfrm>
            <a:off x="797991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15"/>
          <p:cNvSpPr/>
          <p:nvPr/>
        </p:nvSpPr>
        <p:spPr>
          <a:xfrm>
            <a:off x="832267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15"/>
          <p:cNvSpPr/>
          <p:nvPr/>
        </p:nvSpPr>
        <p:spPr>
          <a:xfrm>
            <a:off x="866543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15"/>
          <p:cNvSpPr/>
          <p:nvPr/>
        </p:nvSpPr>
        <p:spPr>
          <a:xfrm>
            <a:off x="9008201" y="4532093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15"/>
          <p:cNvSpPr/>
          <p:nvPr/>
        </p:nvSpPr>
        <p:spPr>
          <a:xfrm>
            <a:off x="883281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15"/>
          <p:cNvSpPr/>
          <p:nvPr/>
        </p:nvSpPr>
        <p:spPr>
          <a:xfrm>
            <a:off x="849005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15"/>
          <p:cNvSpPr/>
          <p:nvPr/>
        </p:nvSpPr>
        <p:spPr>
          <a:xfrm>
            <a:off x="8147290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780453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15"/>
          <p:cNvSpPr/>
          <p:nvPr/>
        </p:nvSpPr>
        <p:spPr>
          <a:xfrm>
            <a:off x="7461769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15"/>
          <p:cNvSpPr/>
          <p:nvPr/>
        </p:nvSpPr>
        <p:spPr>
          <a:xfrm>
            <a:off x="729439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15"/>
          <p:cNvSpPr/>
          <p:nvPr/>
        </p:nvSpPr>
        <p:spPr>
          <a:xfrm>
            <a:off x="763715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15"/>
          <p:cNvSpPr/>
          <p:nvPr/>
        </p:nvSpPr>
        <p:spPr>
          <a:xfrm>
            <a:off x="797991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15"/>
          <p:cNvSpPr/>
          <p:nvPr/>
        </p:nvSpPr>
        <p:spPr>
          <a:xfrm>
            <a:off x="832267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15"/>
          <p:cNvSpPr/>
          <p:nvPr/>
        </p:nvSpPr>
        <p:spPr>
          <a:xfrm>
            <a:off x="866543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15"/>
          <p:cNvSpPr/>
          <p:nvPr/>
        </p:nvSpPr>
        <p:spPr>
          <a:xfrm>
            <a:off x="9008200" y="4866774"/>
            <a:ext cx="62448" cy="75907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15"/>
          <p:cNvSpPr/>
          <p:nvPr/>
        </p:nvSpPr>
        <p:spPr>
          <a:xfrm>
            <a:off x="883281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15"/>
          <p:cNvSpPr/>
          <p:nvPr/>
        </p:nvSpPr>
        <p:spPr>
          <a:xfrm>
            <a:off x="849005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15"/>
          <p:cNvSpPr/>
          <p:nvPr/>
        </p:nvSpPr>
        <p:spPr>
          <a:xfrm>
            <a:off x="8147290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15"/>
          <p:cNvSpPr/>
          <p:nvPr/>
        </p:nvSpPr>
        <p:spPr>
          <a:xfrm>
            <a:off x="780453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15"/>
          <p:cNvSpPr/>
          <p:nvPr/>
        </p:nvSpPr>
        <p:spPr>
          <a:xfrm>
            <a:off x="7461769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15"/>
          <p:cNvSpPr/>
          <p:nvPr/>
        </p:nvSpPr>
        <p:spPr>
          <a:xfrm>
            <a:off x="729439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019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15"/>
          <p:cNvSpPr/>
          <p:nvPr/>
        </p:nvSpPr>
        <p:spPr>
          <a:xfrm>
            <a:off x="763715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019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15"/>
          <p:cNvSpPr/>
          <p:nvPr/>
        </p:nvSpPr>
        <p:spPr>
          <a:xfrm>
            <a:off x="797991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019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15"/>
          <p:cNvSpPr/>
          <p:nvPr/>
        </p:nvSpPr>
        <p:spPr>
          <a:xfrm>
            <a:off x="832267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019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15"/>
          <p:cNvSpPr/>
          <p:nvPr/>
        </p:nvSpPr>
        <p:spPr>
          <a:xfrm>
            <a:off x="866543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019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9008201" y="218933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019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15"/>
          <p:cNvSpPr/>
          <p:nvPr/>
        </p:nvSpPr>
        <p:spPr>
          <a:xfrm>
            <a:off x="883281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849005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15"/>
          <p:cNvSpPr/>
          <p:nvPr/>
        </p:nvSpPr>
        <p:spPr>
          <a:xfrm>
            <a:off x="8147290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15"/>
          <p:cNvSpPr/>
          <p:nvPr/>
        </p:nvSpPr>
        <p:spPr>
          <a:xfrm>
            <a:off x="780453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15"/>
          <p:cNvSpPr/>
          <p:nvPr/>
        </p:nvSpPr>
        <p:spPr>
          <a:xfrm>
            <a:off x="7461769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15"/>
          <p:cNvSpPr/>
          <p:nvPr/>
        </p:nvSpPr>
        <p:spPr>
          <a:xfrm>
            <a:off x="883281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15"/>
          <p:cNvSpPr/>
          <p:nvPr/>
        </p:nvSpPr>
        <p:spPr>
          <a:xfrm>
            <a:off x="849005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15"/>
          <p:cNvSpPr/>
          <p:nvPr/>
        </p:nvSpPr>
        <p:spPr>
          <a:xfrm>
            <a:off x="8147290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15"/>
          <p:cNvSpPr/>
          <p:nvPr/>
        </p:nvSpPr>
        <p:spPr>
          <a:xfrm>
            <a:off x="780453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15"/>
          <p:cNvSpPr/>
          <p:nvPr/>
        </p:nvSpPr>
        <p:spPr>
          <a:xfrm>
            <a:off x="7461769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15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15"/>
          <p:cNvSpPr txBox="1"/>
          <p:nvPr>
            <p:ph idx="1" type="body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9" name="Google Shape;789;p15"/>
          <p:cNvSpPr txBox="1"/>
          <p:nvPr>
            <p:ph idx="2" type="body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0" name="Google Shape;790;p15"/>
          <p:cNvSpPr txBox="1"/>
          <p:nvPr>
            <p:ph idx="3" type="body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1" name="Google Shape;791;p15"/>
          <p:cNvSpPr txBox="1"/>
          <p:nvPr>
            <p:ph idx="4" type="body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2" name="Google Shape;792;p15"/>
          <p:cNvSpPr txBox="1"/>
          <p:nvPr>
            <p:ph idx="5" type="body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3" name="Google Shape;793;p15"/>
          <p:cNvSpPr txBox="1"/>
          <p:nvPr>
            <p:ph idx="6" type="body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4" name="Google Shape;794;p15"/>
          <p:cNvSpPr txBox="1"/>
          <p:nvPr>
            <p:ph idx="12" type="sldNum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6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7" name="Google Shape;797;p16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17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17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17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17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17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17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17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17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17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17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17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17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17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17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17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17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17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17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17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17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17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17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17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17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17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17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17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17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17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17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17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17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17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17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17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17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17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17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17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17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17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17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17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17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17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17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17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17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17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17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17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17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17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17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17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17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17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17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17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17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17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17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17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17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17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17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17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17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17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17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17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17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17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17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17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17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17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17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17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17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17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17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17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17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17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17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17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17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17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17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17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17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17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17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17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17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17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17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17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17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17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17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17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17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17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17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17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17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17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17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17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17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17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17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17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17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17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17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17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17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17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17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17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17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17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17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17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17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17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17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17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17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17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17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17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17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17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17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17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17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17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17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17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17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17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17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17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17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17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17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17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17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17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17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17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17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17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17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17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17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17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17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17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17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17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17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17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17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17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17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17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17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17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17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17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17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17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17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17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17"/>
          <p:cNvSpPr/>
          <p:nvPr/>
        </p:nvSpPr>
        <p:spPr>
          <a:xfrm rot="-5400000">
            <a:off x="4314975" y="314475"/>
            <a:ext cx="3169350" cy="6488701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17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8" name="Google Shape;1088;p17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17"/>
          <p:cNvSpPr txBox="1"/>
          <p:nvPr>
            <p:ph idx="1" type="body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0" name="Google Shape;1090;p17"/>
          <p:cNvSpPr txBox="1"/>
          <p:nvPr>
            <p:ph idx="2" type="body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1" name="Google Shape;1091;p17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8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1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5" name="Google Shape;1095;p18"/>
          <p:cNvSpPr txBox="1"/>
          <p:nvPr>
            <p:ph idx="12" type="sldNum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18"/>
          <p:cNvSpPr/>
          <p:nvPr>
            <p:ph idx="2" type="pic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18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18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18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18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18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18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18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18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18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18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18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18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18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18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18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18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1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81" name="Google Shape;12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0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5" name="Google Shape;1285;p20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6" name="Google Shape;1286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7" name="Google Shape;1287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20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b="1" i="0" lang="en" sz="1800" u="none" cap="none" strike="noStrik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b="0" i="0" sz="1800" u="none" cap="none" strike="noStrik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"/>
          <p:cNvSpPr/>
          <p:nvPr/>
        </p:nvSpPr>
        <p:spPr>
          <a:xfrm flipH="1" rot="10800000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3"/>
          <p:cNvSpPr/>
          <p:nvPr>
            <p:ph idx="2" type="pic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2" name="Google Shape;5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">
  <p:cSld name="1_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1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2" name="Google Shape;1292;p21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3" name="Google Shape;1293;p21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4" name="Google Shape;129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5" name="Google Shape;129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4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7" name="Google Shape;527;p4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"/>
          <p:cNvSpPr txBox="1"/>
          <p:nvPr>
            <p:ph idx="1" type="body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1" name="Google Shape;531;p5"/>
          <p:cNvSpPr txBox="1"/>
          <p:nvPr>
            <p:ph idx="10" type="dt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5"/>
          <p:cNvSpPr txBox="1"/>
          <p:nvPr>
            <p:ph idx="11" type="ftr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5"/>
          <p:cNvSpPr txBox="1"/>
          <p:nvPr>
            <p:ph idx="12" type="sldNum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"/>
          <p:cNvSpPr txBox="1"/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6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42" name="Google Shape;5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46" name="Google Shape;546;p8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47" name="Google Shape;547;p8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019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1" name="Google Shape;651;p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2" name="Google Shape;652;p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"/>
          <p:cNvSpPr/>
          <p:nvPr/>
        </p:nvSpPr>
        <p:spPr>
          <a:xfrm flipH="1" rot="10800000">
            <a:off x="0" y="-255985"/>
            <a:ext cx="9144000" cy="121444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5" name="Google Shape;655;p9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">
  <p:cSld name="1_1_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8" name="Google Shape;658;p10"/>
          <p:cNvSpPr txBox="1"/>
          <p:nvPr>
            <p:ph idx="11" type="ftr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27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1.jpg"/><Relationship Id="rId9" Type="http://schemas.openxmlformats.org/officeDocument/2006/relationships/image" Target="../media/image30.jp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2"/>
          <p:cNvSpPr txBox="1"/>
          <p:nvPr>
            <p:ph idx="1" type="subTitle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b="1" lang="en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22"/>
          <p:cNvSpPr txBox="1"/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2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31"/>
          <p:cNvSpPr txBox="1"/>
          <p:nvPr/>
        </p:nvSpPr>
        <p:spPr>
          <a:xfrm>
            <a:off x="147650" y="311750"/>
            <a:ext cx="815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Warehouse Number-Dependent Serial Number Profiles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31"/>
          <p:cNvSpPr txBox="1"/>
          <p:nvPr/>
        </p:nvSpPr>
        <p:spPr>
          <a:xfrm>
            <a:off x="147650" y="688550"/>
            <a:ext cx="87120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IMG- SCM Extended Warehouse Management- Extended Warehouse Management- Master Data-Product- Define Serial Number Profile-Define Warehouse Number-Dependent Serial Number Profiles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8" name="Google Shape;13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25" y="1290625"/>
            <a:ext cx="7936126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2"/>
          <p:cNvSpPr txBox="1"/>
          <p:nvPr>
            <p:ph type="title"/>
          </p:nvPr>
        </p:nvSpPr>
        <p:spPr>
          <a:xfrm>
            <a:off x="254300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Settings for Warehouse Number</a:t>
            </a:r>
            <a:endParaRPr b="1"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32"/>
          <p:cNvSpPr txBox="1"/>
          <p:nvPr/>
        </p:nvSpPr>
        <p:spPr>
          <a:xfrm>
            <a:off x="172275" y="623475"/>
            <a:ext cx="81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IMG- SCM Extended Warehouse Management- Extended Warehouse Management- Master Data-Product- Serial Number Profile – Setting for Warehouse number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5" name="Google Shape;14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475" y="1259625"/>
            <a:ext cx="7681800" cy="2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33"/>
          <p:cNvSpPr txBox="1"/>
          <p:nvPr>
            <p:ph type="title"/>
          </p:nvPr>
        </p:nvSpPr>
        <p:spPr>
          <a:xfrm>
            <a:off x="311700" y="18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solidFill>
                  <a:srgbClr val="0070C0"/>
                </a:solidFill>
              </a:rPr>
              <a:t>Maintain Warehouse Product master</a:t>
            </a:r>
            <a:endParaRPr b="1" sz="1600">
              <a:solidFill>
                <a:srgbClr val="0070C0"/>
              </a:solidFill>
            </a:endParaRPr>
          </a:p>
        </p:txBody>
      </p:sp>
      <p:pic>
        <p:nvPicPr>
          <p:cNvPr id="1411" name="Google Shape;14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75" y="755200"/>
            <a:ext cx="7796650" cy="28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4"/>
          <p:cNvSpPr txBox="1"/>
          <p:nvPr>
            <p:ph type="title"/>
          </p:nvPr>
        </p:nvSpPr>
        <p:spPr>
          <a:xfrm>
            <a:off x="192599" y="3324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Inbound Delivery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3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8" name="Google Shape;14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225" y="865875"/>
            <a:ext cx="76572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3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4" name="Google Shape;14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529775"/>
            <a:ext cx="7525925" cy="28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35"/>
          <p:cNvSpPr txBox="1"/>
          <p:nvPr/>
        </p:nvSpPr>
        <p:spPr>
          <a:xfrm>
            <a:off x="390300" y="35075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Serial Number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1" name="Google Shape;14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50" y="513475"/>
            <a:ext cx="7854076" cy="33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7"/>
          <p:cNvSpPr txBox="1"/>
          <p:nvPr>
            <p:ph type="title"/>
          </p:nvPr>
        </p:nvSpPr>
        <p:spPr>
          <a:xfrm>
            <a:off x="200850" y="-11"/>
            <a:ext cx="8229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Packing &gt;&gt; GR &gt;&gt; Create Warehouse Tasks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37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8" name="Google Shape;14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50" y="779875"/>
            <a:ext cx="7748200" cy="32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4" name="Google Shape;1444;p3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445" name="Google Shape;14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3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3921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3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16</a:t>
            </a:r>
            <a:endParaRPr b="1" i="0" sz="4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448" name="Google Shape;144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3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454" name="Google Shape;1454;p39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3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460" name="Google Shape;14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4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b="0" i="0" sz="2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3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9" name="Google Shape;1309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3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23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3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1"/>
          <p:cNvSpPr/>
          <p:nvPr/>
        </p:nvSpPr>
        <p:spPr>
          <a:xfrm>
            <a:off x="1069791" y="574746"/>
            <a:ext cx="7199990" cy="4925529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117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7" name="Google Shape;1467;p41"/>
          <p:cNvSpPr/>
          <p:nvPr/>
        </p:nvSpPr>
        <p:spPr>
          <a:xfrm>
            <a:off x="640247" y="-7144"/>
            <a:ext cx="2190886" cy="515564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5882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8" name="Google Shape;1468;p41"/>
          <p:cNvSpPr/>
          <p:nvPr/>
        </p:nvSpPr>
        <p:spPr>
          <a:xfrm>
            <a:off x="3429820" y="134156"/>
            <a:ext cx="5223138" cy="2144466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03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9" name="Google Shape;1469;p4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70" name="Google Shape;1470;p4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471" name="Google Shape;1471;p4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4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8" name="Google Shape;1478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4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487" name="Google Shape;1487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488" name="Google Shape;148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4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4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b="0" i="0" sz="9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4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2" name="Google Shape;1492;p4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3" name="Google Shape;1493;p4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94" name="Google Shape;149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4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" sz="2100" u="none" cap="none" strike="noStrik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7" name="Google Shape;1497;p4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98" name="Google Shape;149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4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00" name="Google Shape;1500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2" name="Google Shape;1502;p4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4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4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05" name="Google Shape;15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1" name="Google Shape;1511;p4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2" name="Google Shape;1512;p4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3" name="Google Shape;1513;p4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24"/>
          <p:cNvGrpSpPr/>
          <p:nvPr/>
        </p:nvGrpSpPr>
        <p:grpSpPr>
          <a:xfrm>
            <a:off x="7825635" y="1191"/>
            <a:ext cx="1318365" cy="5143500"/>
            <a:chOff x="10431463" y="1588"/>
            <a:chExt cx="1757362" cy="6858000"/>
          </a:xfrm>
        </p:grpSpPr>
        <p:grpSp>
          <p:nvGrpSpPr>
            <p:cNvPr id="1319" name="Google Shape;1319;p24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20" name="Google Shape;1320;p24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1" name="Google Shape;1321;p24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22" name="Google Shape;1322;p24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10656887" y="1184275"/>
              <a:ext cx="1152526" cy="4722814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5" name="Google Shape;1325;p24"/>
          <p:cNvGrpSpPr/>
          <p:nvPr/>
        </p:nvGrpSpPr>
        <p:grpSpPr>
          <a:xfrm>
            <a:off x="4355919" y="1568060"/>
            <a:ext cx="3979435" cy="2007381"/>
            <a:chOff x="4595620" y="2090746"/>
            <a:chExt cx="6515292" cy="2676508"/>
          </a:xfrm>
        </p:grpSpPr>
        <p:grpSp>
          <p:nvGrpSpPr>
            <p:cNvPr id="1326" name="Google Shape;1326;p24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7" name="Google Shape;1327;p24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24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1" name="Google Shape;1331;p24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5" name="Google Shape;1335;p24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7" name="Google Shape;1337;p24"/>
          <p:cNvSpPr/>
          <p:nvPr/>
        </p:nvSpPr>
        <p:spPr>
          <a:xfrm>
            <a:off x="7852384" y="0"/>
            <a:ext cx="1291616" cy="1855833"/>
          </a:xfrm>
          <a:custGeom>
            <a:rect b="b" l="l" r="r" t="t"/>
            <a:pathLst>
              <a:path extrusionOk="0" h="2474444" w="1721706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117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24"/>
          <p:cNvSpPr/>
          <p:nvPr/>
        </p:nvSpPr>
        <p:spPr>
          <a:xfrm>
            <a:off x="140729" y="979196"/>
            <a:ext cx="4241514" cy="13619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b="0" i="0" lang="en" sz="3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16)</a:t>
            </a:r>
            <a:br>
              <a:rPr b="0" i="0" lang="en" sz="3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24"/>
          <p:cNvSpPr txBox="1"/>
          <p:nvPr/>
        </p:nvSpPr>
        <p:spPr>
          <a:xfrm>
            <a:off x="115631" y="2358647"/>
            <a:ext cx="5226394" cy="132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i="0" sz="2700" u="none" cap="none" strike="noStrik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5"/>
          <p:cNvSpPr txBox="1"/>
          <p:nvPr>
            <p:ph idx="4294967295" type="title"/>
          </p:nvPr>
        </p:nvSpPr>
        <p:spPr>
          <a:xfrm>
            <a:off x="416540" y="467081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b="1"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Yard Management</a:t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346" name="Google Shape;1346;p25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25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25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25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544947" y="31828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96849" lvl="0" marL="340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25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25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25"/>
          <p:cNvSpPr txBox="1"/>
          <p:nvPr/>
        </p:nvSpPr>
        <p:spPr>
          <a:xfrm>
            <a:off x="342725" y="741650"/>
            <a:ext cx="8369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type &amp; storage section for Yard, Yard setup, Define Checkpoints, Staging areas &amp; Door determination group to door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Doors, Assign Staging area to Doors, Control parameters for Forming Vehicle, Number range for Transportation unit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of end to end Inbound process with integration of Yard Management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6"/>
          <p:cNvSpPr txBox="1"/>
          <p:nvPr>
            <p:ph idx="1" type="body"/>
          </p:nvPr>
        </p:nvSpPr>
        <p:spPr>
          <a:xfrm>
            <a:off x="205100" y="690350"/>
            <a:ext cx="84330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Serial number profile plays an important role in the warehouse to track the material by serial number.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Character string that is given to a product in addition to a product number in order to differentiate the individual piece from all the other pieces. The combination of product number and serial number is unique.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main difference between batch and serial numbers is that batch numbers are used for a group of products manufactured at the same time. Serial numbers are unique numbers assigned to specific items.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26"/>
          <p:cNvSpPr txBox="1"/>
          <p:nvPr/>
        </p:nvSpPr>
        <p:spPr>
          <a:xfrm>
            <a:off x="114850" y="261475"/>
            <a:ext cx="42558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Serial Number Management</a:t>
            </a:r>
            <a:endParaRPr b="1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6"/>
          <p:cNvSpPr txBox="1"/>
          <p:nvPr/>
        </p:nvSpPr>
        <p:spPr>
          <a:xfrm>
            <a:off x="114850" y="2182075"/>
            <a:ext cx="4815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ERP Side Configuration -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2" name="Google Shape;1362;p26"/>
          <p:cNvSpPr txBox="1"/>
          <p:nvPr/>
        </p:nvSpPr>
        <p:spPr>
          <a:xfrm>
            <a:off x="114850" y="2498850"/>
            <a:ext cx="472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serial number profile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6"/>
          <p:cNvSpPr txBox="1"/>
          <p:nvPr/>
        </p:nvSpPr>
        <p:spPr>
          <a:xfrm>
            <a:off x="172275" y="2914350"/>
            <a:ext cx="80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IMG-Logistics Execution-Shipping-Basic Shipping Functions-Serial Numbers-Determine Serial Number Profiles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50" y="513375"/>
            <a:ext cx="7903301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075" y="2141100"/>
            <a:ext cx="77720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500" y="455925"/>
            <a:ext cx="7599775" cy="38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0" name="Google Shape;1380;p29"/>
          <p:cNvSpPr txBox="1"/>
          <p:nvPr/>
        </p:nvSpPr>
        <p:spPr>
          <a:xfrm>
            <a:off x="188675" y="278900"/>
            <a:ext cx="410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relevant serial number profile</a:t>
            </a:r>
            <a:endParaRPr b="1" i="0" sz="17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29"/>
          <p:cNvSpPr txBox="1"/>
          <p:nvPr/>
        </p:nvSpPr>
        <p:spPr>
          <a:xfrm>
            <a:off x="188675" y="626850"/>
            <a:ext cx="8113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IMG - Integration with Other SAP Components- Extended Warehouse Management- Additional Material Attributes- Attribute Values for Additional Material Master Fields- Define Serial Number Profile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2" name="Google Shape;13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75" y="1271600"/>
            <a:ext cx="756695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29"/>
          <p:cNvSpPr txBox="1"/>
          <p:nvPr/>
        </p:nvSpPr>
        <p:spPr>
          <a:xfrm>
            <a:off x="324675" y="369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30"/>
          <p:cNvSpPr txBox="1"/>
          <p:nvPr>
            <p:ph type="title"/>
          </p:nvPr>
        </p:nvSpPr>
        <p:spPr>
          <a:xfrm>
            <a:off x="22587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Serialization at IM level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3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0" name="Google Shape;1390;p30"/>
          <p:cNvSpPr txBox="1"/>
          <p:nvPr/>
        </p:nvSpPr>
        <p:spPr>
          <a:xfrm>
            <a:off x="176650" y="574200"/>
            <a:ext cx="786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Create Material – maintain Sales general data &amp; WM execution views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00" y="971550"/>
            <a:ext cx="732119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